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A82F-546B-45E4-B590-63285D0072E3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70E31-5B9F-49D8-8C37-7349B43A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67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A82F-546B-45E4-B590-63285D0072E3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70E31-5B9F-49D8-8C37-7349B43A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38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A82F-546B-45E4-B590-63285D0072E3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70E31-5B9F-49D8-8C37-7349B43A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69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A82F-546B-45E4-B590-63285D0072E3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70E31-5B9F-49D8-8C37-7349B43A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A82F-546B-45E4-B590-63285D0072E3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70E31-5B9F-49D8-8C37-7349B43A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8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A82F-546B-45E4-B590-63285D0072E3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70E31-5B9F-49D8-8C37-7349B43A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74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A82F-546B-45E4-B590-63285D0072E3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70E31-5B9F-49D8-8C37-7349B43A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3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A82F-546B-45E4-B590-63285D0072E3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70E31-5B9F-49D8-8C37-7349B43A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21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A82F-546B-45E4-B590-63285D0072E3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70E31-5B9F-49D8-8C37-7349B43A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78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A82F-546B-45E4-B590-63285D0072E3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70E31-5B9F-49D8-8C37-7349B43A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1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A82F-546B-45E4-B590-63285D0072E3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70E31-5B9F-49D8-8C37-7349B43A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98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9A82F-546B-45E4-B590-63285D0072E3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70E31-5B9F-49D8-8C37-7349B43A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11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快盘\to 媒体U盘\DOBBY产品手册\折页展开内页左一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617" y="216033"/>
            <a:ext cx="9144000" cy="683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2164256" y="768839"/>
            <a:ext cx="42484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小さくて、繊細なデザイン</a:t>
            </a:r>
            <a:endParaRPr lang="zh-CN" altLang="en-US" sz="20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66870" y="1339064"/>
            <a:ext cx="6619712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初めてポケット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入る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自撮りドローン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Arial" charset="0"/>
              <a:buChar char="•"/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モバイルバテッリーで充電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ができる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Arial" charset="0"/>
              <a:buChar char="•"/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折り畳み型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、簡単に収納できる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zh-CN" sz="1600" b="1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AkzoNobel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航空用の塗料を使う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99856" y="6217844"/>
            <a:ext cx="953741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飛行時間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９分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181001" y="6217844"/>
            <a:ext cx="1107491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重量</a:t>
            </a:r>
            <a:endParaRPr lang="en-US" altLang="ja-JP" sz="11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１９９グラム</a:t>
            </a:r>
            <a:endParaRPr lang="en-US" altLang="ja-JP" sz="11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84032" y="6217842"/>
            <a:ext cx="1907482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収納サイズ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135mm×67mm×36.8mm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021256" y="6289852"/>
            <a:ext cx="1153997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1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スピート充電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文本框 3"/>
          <p:cNvSpPr txBox="1"/>
          <p:nvPr/>
        </p:nvSpPr>
        <p:spPr>
          <a:xfrm>
            <a:off x="571671" y="2653980"/>
            <a:ext cx="9603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199g</a:t>
            </a:r>
            <a:r>
              <a:rPr lang="ja-JP" altLang="en-US" sz="3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en-US" altLang="ja-JP" sz="3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DOBBY</a:t>
            </a:r>
            <a:r>
              <a:rPr lang="ja-JP" altLang="en-US" sz="3600" b="1" dirty="0" err="1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ja-JP" altLang="en-US" sz="3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航空法の申請不要。</a:t>
            </a:r>
            <a:endParaRPr lang="en-US" altLang="ja-JP" sz="3600" b="1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3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3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分で操作習得し、フライト</a:t>
            </a:r>
            <a:r>
              <a:rPr lang="ja-JP" altLang="en-US" sz="3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体験</a:t>
            </a:r>
            <a:r>
              <a:rPr lang="ja-JP" altLang="en-US" sz="3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3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出来</a:t>
            </a:r>
            <a:r>
              <a:rPr lang="ja-JP" altLang="en-US" sz="3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ます。</a:t>
            </a:r>
            <a:endParaRPr lang="zh-CN" altLang="en-US" sz="3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63773" y="97012"/>
            <a:ext cx="5517931" cy="557048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none" tIns="14400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3200" b="1" kern="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447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>SoftBank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長島 愛子(SBB ソフトバンクコマース&amp;サービス株式会社出向)</dc:creator>
  <cp:lastModifiedBy>長島 愛子(SBB ソフトバンクコマース&amp;サービス株式会社出向)</cp:lastModifiedBy>
  <cp:revision>1</cp:revision>
  <dcterms:created xsi:type="dcterms:W3CDTF">2016-11-28T08:24:38Z</dcterms:created>
  <dcterms:modified xsi:type="dcterms:W3CDTF">2016-11-28T08:25:01Z</dcterms:modified>
</cp:coreProperties>
</file>